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2" r:id="rId3"/>
    <p:sldId id="265" r:id="rId4"/>
    <p:sldId id="264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3" r:id="rId21"/>
    <p:sldId id="284" r:id="rId22"/>
    <p:sldId id="285" r:id="rId23"/>
    <p:sldId id="289" r:id="rId24"/>
    <p:sldId id="286" r:id="rId25"/>
    <p:sldId id="287" r:id="rId26"/>
    <p:sldId id="290" r:id="rId27"/>
    <p:sldId id="291" r:id="rId28"/>
    <p:sldId id="29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353F847D-8D4B-4EDC-AFA4-1A0759CFD171}">
          <p14:sldIdLst>
            <p14:sldId id="257"/>
            <p14:sldId id="262"/>
            <p14:sldId id="265"/>
            <p14:sldId id="264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4"/>
            <p14:sldId id="285"/>
            <p14:sldId id="289"/>
            <p14:sldId id="286"/>
            <p14:sldId id="287"/>
            <p14:sldId id="290"/>
            <p14:sldId id="291"/>
            <p14:sldId id="292"/>
          </p14:sldIdLst>
        </p14:section>
        <p14:section name="Untitled Section" id="{37721018-E01F-4896-94B2-E05AD984A168}">
          <p14:sldIdLst/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7F7F7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-79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84F2DB-C79E-412C-9315-669DE9280F27}" type="doc">
      <dgm:prSet loTypeId="urn:microsoft.com/office/officeart/2005/8/layout/hierarchy1" loCatId="hierarchy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02188D4-3689-4F01-8136-5E9388BC820A}">
      <dgm:prSet custT="1"/>
      <dgm:spPr/>
      <dgm:t>
        <a:bodyPr/>
        <a:lstStyle/>
        <a:p>
          <a:r>
            <a:rPr lang="en-US" sz="3600" dirty="0"/>
            <a:t>Suneha Mariam</a:t>
          </a:r>
        </a:p>
        <a:p>
          <a:r>
            <a:rPr lang="en-US" sz="3600" dirty="0"/>
            <a:t> (BSE – 23F – 161)</a:t>
          </a:r>
        </a:p>
      </dgm:t>
    </dgm:pt>
    <dgm:pt modelId="{4AC4B26E-B9E7-46DB-885C-CE71BBDB116F}" type="parTrans" cxnId="{EE8B0962-0DD6-4488-9F6F-E09E6EC48192}">
      <dgm:prSet/>
      <dgm:spPr/>
      <dgm:t>
        <a:bodyPr/>
        <a:lstStyle/>
        <a:p>
          <a:endParaRPr lang="en-US"/>
        </a:p>
      </dgm:t>
    </dgm:pt>
    <dgm:pt modelId="{9265B333-2571-4E01-8871-E3F3E4DFB32F}" type="sibTrans" cxnId="{EE8B0962-0DD6-4488-9F6F-E09E6EC48192}">
      <dgm:prSet/>
      <dgm:spPr/>
      <dgm:t>
        <a:bodyPr/>
        <a:lstStyle/>
        <a:p>
          <a:endParaRPr lang="en-US"/>
        </a:p>
      </dgm:t>
    </dgm:pt>
    <dgm:pt modelId="{1DF2FF76-64E7-47E2-BD1D-3256FB8452AD}">
      <dgm:prSet custT="1"/>
      <dgm:spPr/>
      <dgm:t>
        <a:bodyPr/>
        <a:lstStyle/>
        <a:p>
          <a:r>
            <a:rPr lang="en-US" sz="3600" dirty="0"/>
            <a:t>Fatima Mushtaq</a:t>
          </a:r>
        </a:p>
        <a:p>
          <a:r>
            <a:rPr lang="en-US" sz="3600" dirty="0"/>
            <a:t>(BSE – 23F -145) </a:t>
          </a:r>
        </a:p>
      </dgm:t>
    </dgm:pt>
    <dgm:pt modelId="{8CE391A6-089B-4C0A-9530-61D00D8098D0}" type="parTrans" cxnId="{963CF778-A52D-4B8C-950C-D0EDBF83A401}">
      <dgm:prSet/>
      <dgm:spPr/>
      <dgm:t>
        <a:bodyPr/>
        <a:lstStyle/>
        <a:p>
          <a:endParaRPr lang="en-US"/>
        </a:p>
      </dgm:t>
    </dgm:pt>
    <dgm:pt modelId="{D1EFA56D-E631-4FBC-9514-C52964AE4E86}" type="sibTrans" cxnId="{963CF778-A52D-4B8C-950C-D0EDBF83A401}">
      <dgm:prSet/>
      <dgm:spPr/>
      <dgm:t>
        <a:bodyPr/>
        <a:lstStyle/>
        <a:p>
          <a:endParaRPr lang="en-US"/>
        </a:p>
      </dgm:t>
    </dgm:pt>
    <dgm:pt modelId="{9D634658-F24F-254F-AA2A-FE1F93B49657}" type="pres">
      <dgm:prSet presAssocID="{9984F2DB-C79E-412C-9315-669DE9280F2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EC13924-C709-8241-9870-D47F88E6A430}" type="pres">
      <dgm:prSet presAssocID="{402188D4-3689-4F01-8136-5E9388BC820A}" presName="hierRoot1" presStyleCnt="0"/>
      <dgm:spPr/>
    </dgm:pt>
    <dgm:pt modelId="{B6BDAB84-ABB6-5242-BF8E-3DC8E00EEDB1}" type="pres">
      <dgm:prSet presAssocID="{402188D4-3689-4F01-8136-5E9388BC820A}" presName="composite" presStyleCnt="0"/>
      <dgm:spPr/>
    </dgm:pt>
    <dgm:pt modelId="{8B011BF3-C0D8-7343-966F-23291150FCA7}" type="pres">
      <dgm:prSet presAssocID="{402188D4-3689-4F01-8136-5E9388BC820A}" presName="background" presStyleLbl="node0" presStyleIdx="0" presStyleCnt="2"/>
      <dgm:spPr>
        <a:solidFill>
          <a:schemeClr val="bg2">
            <a:lumMod val="50000"/>
          </a:schemeClr>
        </a:solidFill>
      </dgm:spPr>
    </dgm:pt>
    <dgm:pt modelId="{BEE8281D-7A92-184A-96DE-8E388C764F3C}" type="pres">
      <dgm:prSet presAssocID="{402188D4-3689-4F01-8136-5E9388BC820A}" presName="text" presStyleLbl="fgAcc0" presStyleIdx="0" presStyleCnt="2" custScaleX="105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F2CBCF-2982-3540-A3BD-E4984E67C052}" type="pres">
      <dgm:prSet presAssocID="{402188D4-3689-4F01-8136-5E9388BC820A}" presName="hierChild2" presStyleCnt="0"/>
      <dgm:spPr/>
    </dgm:pt>
    <dgm:pt modelId="{5F860648-0BEB-AD43-9C7F-9B867F2855A5}" type="pres">
      <dgm:prSet presAssocID="{1DF2FF76-64E7-47E2-BD1D-3256FB8452AD}" presName="hierRoot1" presStyleCnt="0"/>
      <dgm:spPr/>
    </dgm:pt>
    <dgm:pt modelId="{FC253385-8324-D94F-BB32-99FD50B81450}" type="pres">
      <dgm:prSet presAssocID="{1DF2FF76-64E7-47E2-BD1D-3256FB8452AD}" presName="composite" presStyleCnt="0"/>
      <dgm:spPr/>
    </dgm:pt>
    <dgm:pt modelId="{EDCECDAB-0EB4-2142-8B7F-22AC25A92D44}" type="pres">
      <dgm:prSet presAssocID="{1DF2FF76-64E7-47E2-BD1D-3256FB8452AD}" presName="background" presStyleLbl="node0" presStyleIdx="1" presStyleCnt="2"/>
      <dgm:spPr>
        <a:solidFill>
          <a:schemeClr val="bg2">
            <a:lumMod val="50000"/>
          </a:schemeClr>
        </a:solidFill>
      </dgm:spPr>
    </dgm:pt>
    <dgm:pt modelId="{471136C4-B794-7C4A-986E-7A03F3DA9A08}" type="pres">
      <dgm:prSet presAssocID="{1DF2FF76-64E7-47E2-BD1D-3256FB8452AD}" presName="text" presStyleLbl="fgAcc0" presStyleIdx="1" presStyleCnt="2" custLinFactNeighborY="5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ADE3B6-FE4F-874A-AD49-D432718C8C99}" type="pres">
      <dgm:prSet presAssocID="{1DF2FF76-64E7-47E2-BD1D-3256FB8452AD}" presName="hierChild2" presStyleCnt="0"/>
      <dgm:spPr/>
    </dgm:pt>
  </dgm:ptLst>
  <dgm:cxnLst>
    <dgm:cxn modelId="{963CF778-A52D-4B8C-950C-D0EDBF83A401}" srcId="{9984F2DB-C79E-412C-9315-669DE9280F27}" destId="{1DF2FF76-64E7-47E2-BD1D-3256FB8452AD}" srcOrd="1" destOrd="0" parTransId="{8CE391A6-089B-4C0A-9530-61D00D8098D0}" sibTransId="{D1EFA56D-E631-4FBC-9514-C52964AE4E86}"/>
    <dgm:cxn modelId="{1278A08C-B1D5-6A4D-90E0-64562E9F1F82}" type="presOf" srcId="{402188D4-3689-4F01-8136-5E9388BC820A}" destId="{BEE8281D-7A92-184A-96DE-8E388C764F3C}" srcOrd="0" destOrd="0" presId="urn:microsoft.com/office/officeart/2005/8/layout/hierarchy1"/>
    <dgm:cxn modelId="{EE8B0962-0DD6-4488-9F6F-E09E6EC48192}" srcId="{9984F2DB-C79E-412C-9315-669DE9280F27}" destId="{402188D4-3689-4F01-8136-5E9388BC820A}" srcOrd="0" destOrd="0" parTransId="{4AC4B26E-B9E7-46DB-885C-CE71BBDB116F}" sibTransId="{9265B333-2571-4E01-8871-E3F3E4DFB32F}"/>
    <dgm:cxn modelId="{9C62C2DC-FA5D-EB4C-80E6-2B53985F9BEA}" type="presOf" srcId="{9984F2DB-C79E-412C-9315-669DE9280F27}" destId="{9D634658-F24F-254F-AA2A-FE1F93B49657}" srcOrd="0" destOrd="0" presId="urn:microsoft.com/office/officeart/2005/8/layout/hierarchy1"/>
    <dgm:cxn modelId="{144A6895-DBF3-1C4F-B9A0-D688153E255E}" type="presOf" srcId="{1DF2FF76-64E7-47E2-BD1D-3256FB8452AD}" destId="{471136C4-B794-7C4A-986E-7A03F3DA9A08}" srcOrd="0" destOrd="0" presId="urn:microsoft.com/office/officeart/2005/8/layout/hierarchy1"/>
    <dgm:cxn modelId="{07769091-0189-B843-A0D6-1A243A0EF99B}" type="presParOf" srcId="{9D634658-F24F-254F-AA2A-FE1F93B49657}" destId="{DEC13924-C709-8241-9870-D47F88E6A430}" srcOrd="0" destOrd="0" presId="urn:microsoft.com/office/officeart/2005/8/layout/hierarchy1"/>
    <dgm:cxn modelId="{9E4CC55C-1577-C948-8AF6-A1E3231BFA06}" type="presParOf" srcId="{DEC13924-C709-8241-9870-D47F88E6A430}" destId="{B6BDAB84-ABB6-5242-BF8E-3DC8E00EEDB1}" srcOrd="0" destOrd="0" presId="urn:microsoft.com/office/officeart/2005/8/layout/hierarchy1"/>
    <dgm:cxn modelId="{7E543B87-D8EB-E340-98FE-584524FE1C94}" type="presParOf" srcId="{B6BDAB84-ABB6-5242-BF8E-3DC8E00EEDB1}" destId="{8B011BF3-C0D8-7343-966F-23291150FCA7}" srcOrd="0" destOrd="0" presId="urn:microsoft.com/office/officeart/2005/8/layout/hierarchy1"/>
    <dgm:cxn modelId="{9485BF51-8DF8-D14D-8BCB-280BF1CAA681}" type="presParOf" srcId="{B6BDAB84-ABB6-5242-BF8E-3DC8E00EEDB1}" destId="{BEE8281D-7A92-184A-96DE-8E388C764F3C}" srcOrd="1" destOrd="0" presId="urn:microsoft.com/office/officeart/2005/8/layout/hierarchy1"/>
    <dgm:cxn modelId="{6D5373C9-BBF1-7649-BE10-09104AAF7B1E}" type="presParOf" srcId="{DEC13924-C709-8241-9870-D47F88E6A430}" destId="{27F2CBCF-2982-3540-A3BD-E4984E67C052}" srcOrd="1" destOrd="0" presId="urn:microsoft.com/office/officeart/2005/8/layout/hierarchy1"/>
    <dgm:cxn modelId="{0B03FEA2-BF3B-224D-91FC-CCBD13AAD0F0}" type="presParOf" srcId="{9D634658-F24F-254F-AA2A-FE1F93B49657}" destId="{5F860648-0BEB-AD43-9C7F-9B867F2855A5}" srcOrd="1" destOrd="0" presId="urn:microsoft.com/office/officeart/2005/8/layout/hierarchy1"/>
    <dgm:cxn modelId="{FD53D372-BEC5-544E-90B8-B4903BE14899}" type="presParOf" srcId="{5F860648-0BEB-AD43-9C7F-9B867F2855A5}" destId="{FC253385-8324-D94F-BB32-99FD50B81450}" srcOrd="0" destOrd="0" presId="urn:microsoft.com/office/officeart/2005/8/layout/hierarchy1"/>
    <dgm:cxn modelId="{CBDFC3FF-14B4-2640-812F-6DEB2C022351}" type="presParOf" srcId="{FC253385-8324-D94F-BB32-99FD50B81450}" destId="{EDCECDAB-0EB4-2142-8B7F-22AC25A92D44}" srcOrd="0" destOrd="0" presId="urn:microsoft.com/office/officeart/2005/8/layout/hierarchy1"/>
    <dgm:cxn modelId="{2646A447-0F1D-AF49-88A8-452AD70D004D}" type="presParOf" srcId="{FC253385-8324-D94F-BB32-99FD50B81450}" destId="{471136C4-B794-7C4A-986E-7A03F3DA9A08}" srcOrd="1" destOrd="0" presId="urn:microsoft.com/office/officeart/2005/8/layout/hierarchy1"/>
    <dgm:cxn modelId="{DDFBC525-B2A7-0841-BD9D-56CCAB586E42}" type="presParOf" srcId="{5F860648-0BEB-AD43-9C7F-9B867F2855A5}" destId="{1CADE3B6-FE4F-874A-AD49-D432718C8C9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011BF3-C0D8-7343-966F-23291150FCA7}">
      <dsp:nvSpPr>
        <dsp:cNvPr id="0" name=""/>
        <dsp:cNvSpPr/>
      </dsp:nvSpPr>
      <dsp:spPr>
        <a:xfrm>
          <a:off x="395272" y="1196"/>
          <a:ext cx="4284465" cy="2591081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EE8281D-7A92-184A-96DE-8E388C764F3C}">
      <dsp:nvSpPr>
        <dsp:cNvPr id="0" name=""/>
        <dsp:cNvSpPr/>
      </dsp:nvSpPr>
      <dsp:spPr>
        <a:xfrm>
          <a:off x="848654" y="431910"/>
          <a:ext cx="4284465" cy="25910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Suneha Mariam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 (BSE – 23F – 161)</a:t>
          </a:r>
        </a:p>
      </dsp:txBody>
      <dsp:txXfrm>
        <a:off x="924544" y="507800"/>
        <a:ext cx="4132685" cy="2439301"/>
      </dsp:txXfrm>
    </dsp:sp>
    <dsp:sp modelId="{EDCECDAB-0EB4-2142-8B7F-22AC25A92D44}">
      <dsp:nvSpPr>
        <dsp:cNvPr id="0" name=""/>
        <dsp:cNvSpPr/>
      </dsp:nvSpPr>
      <dsp:spPr>
        <a:xfrm>
          <a:off x="5586502" y="2393"/>
          <a:ext cx="4080443" cy="2591081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71136C4-B794-7C4A-986E-7A03F3DA9A08}">
      <dsp:nvSpPr>
        <dsp:cNvPr id="0" name=""/>
        <dsp:cNvSpPr/>
      </dsp:nvSpPr>
      <dsp:spPr>
        <a:xfrm>
          <a:off x="6039884" y="433106"/>
          <a:ext cx="4080443" cy="25910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Fatima Mushtaq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(BSE – 23F -145) </a:t>
          </a:r>
        </a:p>
      </dsp:txBody>
      <dsp:txXfrm>
        <a:off x="6115774" y="508996"/>
        <a:ext cx="3928663" cy="2439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06/06/2024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61075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06/06/2024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841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06/06/2024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7408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06/06/2024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6473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06/06/2024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36556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06/06/2024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55280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06/06/2024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38737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06/06/2024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89468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06/06/2024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52593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06/06/2024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71965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06/06/2024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141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xmlns="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06/06/2024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4266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C37C960-91F5-4F61-B2CD-8A03792072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5C31099-1BBD-40CE-BC60-FCE5074194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A2846BE-460A-477B-A2F4-52F298BF43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C8401D34-2155-4B53-A686-7345BE15C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E37BCD97-E1A4-4EBB-8D1C-8CC0B55A64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5EDC1F21-AC5B-4D05-9108-5E5D289488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Top view of different fruits and vegetables">
            <a:extLst>
              <a:ext uri="{FF2B5EF4-FFF2-40B4-BE49-F238E27FC236}">
                <a16:creationId xmlns:a16="http://schemas.microsoft.com/office/drawing/2014/main" xmlns="" id="{C499FFC6-2679-DFB3-5ABF-56D8DEB810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6447" r="6" b="5799"/>
          <a:stretch/>
        </p:blipFill>
        <p:spPr>
          <a:xfrm>
            <a:off x="-2" y="13865"/>
            <a:ext cx="12188952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221035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GROCERY STORE MANAGEMENT SYSTEM 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 flipV="1">
            <a:off x="1524000" y="5257799"/>
            <a:ext cx="9144000" cy="45719"/>
          </a:xfrm>
        </p:spPr>
        <p:txBody>
          <a:bodyPr>
            <a:normAutofit fontScale="25000" lnSpcReduction="20000"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xmlns="" val="318622600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5078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400" b="1" i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6473" y="2175164"/>
            <a:ext cx="5493327" cy="41286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2175164"/>
            <a:ext cx="5479473" cy="41286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29199777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1078490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44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6473" y="2341418"/>
            <a:ext cx="5493327" cy="3976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41418"/>
            <a:ext cx="5521036" cy="39762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412397785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1133908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44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3219" y="2576945"/>
            <a:ext cx="8666018" cy="35329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3616571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1064636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400" b="1" i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8036" y="2313710"/>
            <a:ext cx="5451764" cy="4017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13710"/>
            <a:ext cx="5465618" cy="40178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9255608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36927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44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0327" y="2466109"/>
            <a:ext cx="5479473" cy="38515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66109"/>
            <a:ext cx="5451764" cy="38515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9199298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106199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44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5745" y="2521527"/>
            <a:ext cx="5424055" cy="3823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21527"/>
            <a:ext cx="5521036" cy="38238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57996748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1064636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44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891" y="2410691"/>
            <a:ext cx="5437909" cy="3893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2410691"/>
            <a:ext cx="5437909" cy="38931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4119099391"/>
      </p:ext>
    </p:extLst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25619"/>
            <a:ext cx="10515600" cy="1050781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44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0327" y="2424545"/>
            <a:ext cx="5479473" cy="4003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24545"/>
            <a:ext cx="5465618" cy="4003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47146627"/>
      </p:ext>
    </p:extLst>
  </p:cSld>
  <p:clrMapOvr>
    <a:masterClrMapping/>
  </p:clrMapOvr>
  <p:transition>
    <p:split orient="vert" dir="in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1078490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44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8036" y="2244436"/>
            <a:ext cx="5451764" cy="40732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44436"/>
            <a:ext cx="5507182" cy="40732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44193036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36927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44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0327" y="2507674"/>
            <a:ext cx="5479473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0690" y="2507674"/>
            <a:ext cx="5458691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501614577"/>
      </p:ext>
    </p:extLst>
  </p:cSld>
  <p:clrMapOvr>
    <a:masterClrMapping/>
  </p:clrMapOvr>
  <p:transition>
    <p:split dir="in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32768DCD-B824-413A-B330-8D57ADB372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xmlns="" id="{8745BE2A-51FC-4767-8F23-FD32F62870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2000">
                <a:srgbClr val="504CE5">
                  <a:alpha val="40000"/>
                </a:srgb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609600"/>
            <a:ext cx="10515600" cy="2324101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b="1" i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MEMBERS 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xmlns="" id="{BB1FED2C-25FB-01FA-AF9F-C0E7F7752B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105153149"/>
              </p:ext>
            </p:extLst>
          </p:nvPr>
        </p:nvGraphicFramePr>
        <p:xfrm>
          <a:off x="838200" y="3152775"/>
          <a:ext cx="10515600" cy="3024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420315060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106199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44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3709" y="2549235"/>
            <a:ext cx="5583382" cy="37684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54182" y="2549235"/>
            <a:ext cx="5465618" cy="37684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75793035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1023072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44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6473" y="2396836"/>
            <a:ext cx="5493327" cy="3920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96836"/>
            <a:ext cx="5507182" cy="39208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76159167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50781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44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2618" y="2410692"/>
            <a:ext cx="5507182" cy="3879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2410693"/>
            <a:ext cx="5479473" cy="3879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1013119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106199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44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8764" y="2369127"/>
            <a:ext cx="5334000" cy="3948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369127"/>
            <a:ext cx="5541817" cy="39485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7685414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9709"/>
            <a:ext cx="10515600" cy="995218"/>
          </a:xfrm>
        </p:spPr>
        <p:txBody>
          <a:bodyPr/>
          <a:lstStyle/>
          <a:p>
            <a:pPr algn="ctr"/>
            <a:r>
              <a:rPr lang="en-US" sz="44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9236" y="2258291"/>
            <a:ext cx="5333999" cy="40593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40327" y="2258291"/>
            <a:ext cx="5666509" cy="40593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840710650"/>
      </p:ext>
    </p:extLst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44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</a:t>
            </a:r>
            <a:endParaRPr lang="en-US" dirty="0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2618" y="2382982"/>
            <a:ext cx="5507182" cy="3948545"/>
          </a:xfrm>
          <a:ln>
            <a:solidFill>
              <a:schemeClr val="tx1"/>
            </a:solidFill>
          </a:ln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72200" y="2382982"/>
            <a:ext cx="5562600" cy="394854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504811664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50781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44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2618" y="2313709"/>
            <a:ext cx="5507182" cy="4003964"/>
          </a:xfrm>
          <a:ln>
            <a:solidFill>
              <a:schemeClr val="tx1"/>
            </a:solidFill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2313709"/>
            <a:ext cx="5479473" cy="4003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2601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1120054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44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494" y="2313709"/>
            <a:ext cx="5555306" cy="4059381"/>
          </a:xfrm>
          <a:ln>
            <a:solidFill>
              <a:schemeClr val="tx1"/>
            </a:solidFill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2313709"/>
            <a:ext cx="5493327" cy="40593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13864050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Fruits and vegetables in bags">
            <a:extLst>
              <a:ext uri="{FF2B5EF4-FFF2-40B4-BE49-F238E27FC236}">
                <a16:creationId xmlns:a16="http://schemas.microsoft.com/office/drawing/2014/main" xmlns="" id="{0B5E2923-5458-F531-8F6D-C70C2643BD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-2" b="15603"/>
          <a:stretch/>
        </p:blipFill>
        <p:spPr>
          <a:xfrm>
            <a:off x="500063" y="500063"/>
            <a:ext cx="11179968" cy="5875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66C4A0-8D49-5403-9AA2-C7605457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4202"/>
            <a:ext cx="10515600" cy="130373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Abadi Extra Light" panose="02000000000000000000" pitchFamily="2" charset="0"/>
                <a:cs typeface="Times New Roman" panose="02020603050405020304" pitchFamily="18" charset="0"/>
              </a:rPr>
              <a:t>Thank you so much for your attention </a:t>
            </a:r>
          </a:p>
        </p:txBody>
      </p:sp>
    </p:spTree>
    <p:extLst>
      <p:ext uri="{BB962C8B-B14F-4D97-AF65-F5344CB8AC3E}">
        <p14:creationId xmlns:p14="http://schemas.microsoft.com/office/powerpoint/2010/main" xmlns="" val="2892145263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898381"/>
          </a:xfrm>
        </p:spPr>
        <p:txBody>
          <a:bodyPr>
            <a:normAutofit/>
          </a:bodyPr>
          <a:lstStyle/>
          <a:p>
            <a:pPr algn="ctr"/>
            <a:r>
              <a:rPr lang="en-US" sz="4400" b="1" i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 MODEL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29994" y="1773530"/>
            <a:ext cx="10775851" cy="437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170154029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1064636"/>
          </a:xfr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400" b="1" i="1" u="sng" dirty="0"/>
              <a:t>CONTRIBUTION OF EACH PARTNER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2057399"/>
            <a:ext cx="5255492" cy="394161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228600" indent="0">
              <a:buNone/>
            </a:pPr>
            <a:endParaRPr lang="en-US" sz="20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28600" indent="0">
              <a:buNone/>
            </a:pPr>
            <a:r>
              <a:rPr 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This project grocery store management system in database system was developed by collaboration efforts of two partners.</a:t>
            </a:r>
          </a:p>
          <a:p>
            <a:pPr marL="228600" indent="0">
              <a:buNone/>
            </a:pPr>
            <a:r>
              <a:rPr 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 this project the first partner who is Suneha Mariam wrote a code and other one is Fatima Mushtaq developed a Er model and also made a presentation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xmlns="" val="1883577414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89838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400" b="1" i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2618" y="2092035"/>
            <a:ext cx="5507182" cy="42256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092035"/>
            <a:ext cx="5555673" cy="42256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826340581"/>
      </p:ext>
    </p:extLst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53799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44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2618" y="2133600"/>
            <a:ext cx="5507182" cy="42533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2133600"/>
            <a:ext cx="5493327" cy="42533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33981299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53799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44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6473" y="2119745"/>
            <a:ext cx="5493327" cy="41840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19745"/>
            <a:ext cx="5465618" cy="41840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953976150"/>
      </p:ext>
    </p:extLst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926090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44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2618" y="2161309"/>
            <a:ext cx="5507182" cy="41702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2161310"/>
            <a:ext cx="5493327" cy="4170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8097494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12236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4400" b="1" i="1" u="sng" dirty="0">
                <a:solidFill>
                  <a:schemeClr val="tx1"/>
                </a:solidFill>
              </a:rPr>
              <a:t>TABLES</a:t>
            </a:r>
            <a:endParaRPr lang="en-US" b="1" i="1" u="sng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9750" y="2161309"/>
            <a:ext cx="5480050" cy="41702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3764" y="2161309"/>
            <a:ext cx="5480050" cy="41702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414655769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minousVTI">
  <a:themeElements>
    <a:clrScheme name="AnalogousFromRegularSeedLeftStep">
      <a:dk1>
        <a:srgbClr val="000000"/>
      </a:dk1>
      <a:lt1>
        <a:srgbClr val="FFFFFF"/>
      </a:lt1>
      <a:dk2>
        <a:srgbClr val="27311C"/>
      </a:dk2>
      <a:lt2>
        <a:srgbClr val="F2F0F3"/>
      </a:lt2>
      <a:accent1>
        <a:srgbClr val="53B620"/>
      </a:accent1>
      <a:accent2>
        <a:srgbClr val="88AE13"/>
      </a:accent2>
      <a:accent3>
        <a:srgbClr val="B89F21"/>
      </a:accent3>
      <a:accent4>
        <a:srgbClr val="D56617"/>
      </a:accent4>
      <a:accent5>
        <a:srgbClr val="E7292A"/>
      </a:accent5>
      <a:accent6>
        <a:srgbClr val="D51767"/>
      </a:accent6>
      <a:hlink>
        <a:srgbClr val="A258C7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108</Words>
  <Application>Microsoft Office PowerPoint</Application>
  <PresentationFormat>Custom</PresentationFormat>
  <Paragraphs>36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LuminousVTI</vt:lpstr>
      <vt:lpstr>GROCERY STORE MANAGEMENT SYSTEM </vt:lpstr>
      <vt:lpstr>TEAM MEMBERS </vt:lpstr>
      <vt:lpstr>ER MODEL</vt:lpstr>
      <vt:lpstr>CONTRIBUTION OF EACH PARTNER</vt:lpstr>
      <vt:lpstr>CODE</vt:lpstr>
      <vt:lpstr>CODE</vt:lpstr>
      <vt:lpstr>CODE</vt:lpstr>
      <vt:lpstr>CODE</vt:lpstr>
      <vt:lpstr>TABLES</vt:lpstr>
      <vt:lpstr>TABLES</vt:lpstr>
      <vt:lpstr>TABLES</vt:lpstr>
      <vt:lpstr>TABLES</vt:lpstr>
      <vt:lpstr>QUERIES</vt:lpstr>
      <vt:lpstr>QUERIES</vt:lpstr>
      <vt:lpstr>QUERIES</vt:lpstr>
      <vt:lpstr>QUERIES</vt:lpstr>
      <vt:lpstr>QUERIES</vt:lpstr>
      <vt:lpstr>QUERIES</vt:lpstr>
      <vt:lpstr>QUERIES</vt:lpstr>
      <vt:lpstr>QUERIES</vt:lpstr>
      <vt:lpstr>QUERIES</vt:lpstr>
      <vt:lpstr>QUERIES</vt:lpstr>
      <vt:lpstr>QUERIES</vt:lpstr>
      <vt:lpstr>QUERIES</vt:lpstr>
      <vt:lpstr>QUERIES</vt:lpstr>
      <vt:lpstr>QUERIES</vt:lpstr>
      <vt:lpstr>QUERIES</vt:lpstr>
      <vt:lpstr>Thank you so much for your attention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Grocery store management system</dc:title>
  <dc:creator>suneha mariam</dc:creator>
  <cp:lastModifiedBy>HP</cp:lastModifiedBy>
  <cp:revision>31</cp:revision>
  <dcterms:created xsi:type="dcterms:W3CDTF">2024-05-30T11:39:27Z</dcterms:created>
  <dcterms:modified xsi:type="dcterms:W3CDTF">2024-06-07T06:14:27Z</dcterms:modified>
</cp:coreProperties>
</file>